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media/image17.jpg" ContentType="image/tiff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38"/>
  </p:handoutMasterIdLst>
  <p:sldIdLst>
    <p:sldId id="256" r:id="rId5"/>
    <p:sldId id="306" r:id="rId6"/>
    <p:sldId id="271" r:id="rId7"/>
    <p:sldId id="257" r:id="rId8"/>
    <p:sldId id="274" r:id="rId9"/>
    <p:sldId id="275" r:id="rId10"/>
    <p:sldId id="272" r:id="rId11"/>
    <p:sldId id="273" r:id="rId12"/>
    <p:sldId id="276" r:id="rId13"/>
    <p:sldId id="278" r:id="rId14"/>
    <p:sldId id="277" r:id="rId15"/>
    <p:sldId id="279" r:id="rId16"/>
    <p:sldId id="280" r:id="rId17"/>
    <p:sldId id="283" r:id="rId18"/>
    <p:sldId id="284" r:id="rId19"/>
    <p:sldId id="286" r:id="rId20"/>
    <p:sldId id="288" r:id="rId21"/>
    <p:sldId id="287" r:id="rId22"/>
    <p:sldId id="289" r:id="rId23"/>
    <p:sldId id="290" r:id="rId24"/>
    <p:sldId id="293" r:id="rId25"/>
    <p:sldId id="294" r:id="rId26"/>
    <p:sldId id="295" r:id="rId27"/>
    <p:sldId id="298" r:id="rId28"/>
    <p:sldId id="297" r:id="rId29"/>
    <p:sldId id="300" r:id="rId30"/>
    <p:sldId id="301" r:id="rId31"/>
    <p:sldId id="299" r:id="rId32"/>
    <p:sldId id="303" r:id="rId33"/>
    <p:sldId id="302" r:id="rId34"/>
    <p:sldId id="304" r:id="rId35"/>
    <p:sldId id="305" r:id="rId36"/>
    <p:sldId id="307" r:id="rId37"/>
  </p:sldIdLst>
  <p:sldSz cx="9144000" cy="6858000" type="screen4x3"/>
  <p:notesSz cx="6858000" cy="9144000"/>
  <p:custShowLst>
    <p:custShow name="Vlastní prezentace 1" id="0">
      <p:sldLst>
        <p:sld r:id="rId5"/>
      </p:sldLst>
    </p:custShow>
  </p:custShow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3300"/>
    <a:srgbClr val="0066FF"/>
    <a:srgbClr val="F98C1F"/>
    <a:srgbClr val="FCA508"/>
    <a:srgbClr val="FBB875"/>
    <a:srgbClr val="3399FF"/>
    <a:srgbClr val="3333FF"/>
    <a:srgbClr val="4507F3"/>
    <a:srgbClr val="FCA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728" autoAdjust="0"/>
  </p:normalViewPr>
  <p:slideViewPr>
    <p:cSldViewPr>
      <p:cViewPr varScale="1">
        <p:scale>
          <a:sx n="99" d="100"/>
          <a:sy n="99" d="100"/>
        </p:scale>
        <p:origin x="998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6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144DB-A210-4980-A4AD-BE5D426475BD}" type="datetimeFigureOut">
              <a:rPr lang="cs-CZ" smtClean="0"/>
              <a:t>19.2.2019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58BC-201C-44BE-82FF-520724B268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5773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19.2.2019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723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19.2.2019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43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19.2.2019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800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19.2.2019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24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19.2.2019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19.2.2019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57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19.2.2019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73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19.2.2019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06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19.2.2019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886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19.2.2019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863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BEFB-379D-4B16-824A-E9AABAA34DE3}" type="datetimeFigureOut">
              <a:rPr lang="cs-CZ" smtClean="0"/>
              <a:t>19.2.2019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384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FBEFB-379D-4B16-824A-E9AABAA34DE3}" type="datetimeFigureOut">
              <a:rPr lang="cs-CZ" smtClean="0"/>
              <a:t>19.2.2019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7D847-F20A-4496-9CE7-A16D4229EB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775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1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04" y="2816932"/>
            <a:ext cx="8518991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49322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3" t="2259" r="45612" b="84185"/>
          <a:stretch/>
        </p:blipFill>
        <p:spPr bwMode="auto">
          <a:xfrm>
            <a:off x="-108520" y="44625"/>
            <a:ext cx="4320480" cy="43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25D320E-20DE-4DC1-BF99-06CFC6B34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56692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0286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3" t="2259" r="45612" b="84185"/>
          <a:stretch/>
        </p:blipFill>
        <p:spPr bwMode="auto">
          <a:xfrm>
            <a:off x="-108520" y="44625"/>
            <a:ext cx="4320480" cy="43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0AA7D06-5A62-4FB1-BF46-CF3C0832A9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8" y="832179"/>
            <a:ext cx="4279550" cy="570606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23D4521-3607-4C8E-B915-DAEBB83D5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06" y="796426"/>
            <a:ext cx="4306365" cy="57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7508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3" t="2259" r="45612" b="84185"/>
          <a:stretch/>
        </p:blipFill>
        <p:spPr bwMode="auto">
          <a:xfrm>
            <a:off x="-108520" y="44625"/>
            <a:ext cx="4320480" cy="43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EA651C4-729B-4365-9AA8-60696B5154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562500"/>
            <a:ext cx="831641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4369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74" b="85705"/>
          <a:stretch/>
        </p:blipFill>
        <p:spPr bwMode="auto">
          <a:xfrm>
            <a:off x="179512" y="0"/>
            <a:ext cx="4248472" cy="45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4ABC6D1-F831-4285-9642-763C5BD30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82433"/>
            <a:ext cx="3968152" cy="59492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C541C81-0642-4D1B-9617-8895E5F2C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76" y="682433"/>
            <a:ext cx="4637312" cy="59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4512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97" b="86460"/>
          <a:stretch/>
        </p:blipFill>
        <p:spPr bwMode="auto">
          <a:xfrm>
            <a:off x="141176" y="0"/>
            <a:ext cx="479370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45" y="468728"/>
            <a:ext cx="5782692" cy="61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515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97" b="86460"/>
          <a:stretch/>
        </p:blipFill>
        <p:spPr bwMode="auto">
          <a:xfrm>
            <a:off x="141176" y="0"/>
            <a:ext cx="479370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83273"/>
            <a:ext cx="8198494" cy="61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9631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60" b="83721"/>
          <a:stretch/>
        </p:blipFill>
        <p:spPr bwMode="auto">
          <a:xfrm>
            <a:off x="174148" y="60410"/>
            <a:ext cx="453650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64466"/>
            <a:ext cx="8064440" cy="60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0827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60" b="83721"/>
          <a:stretch/>
        </p:blipFill>
        <p:spPr bwMode="auto">
          <a:xfrm>
            <a:off x="174148" y="60410"/>
            <a:ext cx="453650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C91EDAF-3896-4030-B466-19AECA387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0" y="759019"/>
            <a:ext cx="8880259" cy="590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1057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60" b="83721"/>
          <a:stretch/>
        </p:blipFill>
        <p:spPr bwMode="auto">
          <a:xfrm>
            <a:off x="174148" y="60410"/>
            <a:ext cx="453650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D72D5B5-1E1A-46D6-85C6-D68C6BE13C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34008"/>
            <a:ext cx="8172400" cy="61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0936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" r="58778" b="88082"/>
          <a:stretch/>
        </p:blipFill>
        <p:spPr bwMode="auto">
          <a:xfrm>
            <a:off x="323528" y="91687"/>
            <a:ext cx="2952328" cy="38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A459A8C-0EF0-40EE-99D0-A8F6BE8E4C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39" y="800459"/>
            <a:ext cx="4353948" cy="58052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1702144-78D5-4F64-B4DA-07BE7BC18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923" y="796755"/>
            <a:ext cx="3516093" cy="580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6402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F0A4218-2FFC-40F7-9726-64ECD70B3933}"/>
              </a:ext>
            </a:extLst>
          </p:cNvPr>
          <p:cNvSpPr txBox="1"/>
          <p:nvPr/>
        </p:nvSpPr>
        <p:spPr>
          <a:xfrm>
            <a:off x="503548" y="1196752"/>
            <a:ext cx="8136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/>
              <a:t>Ing. Tomáš Palupa – ředitel</a:t>
            </a:r>
          </a:p>
          <a:p>
            <a:endParaRPr lang="cs-CZ" sz="2400" b="1" dirty="0"/>
          </a:p>
          <a:p>
            <a:r>
              <a:rPr lang="cs-CZ" sz="2400" b="1" dirty="0"/>
              <a:t>u firmy od 07/2001</a:t>
            </a:r>
          </a:p>
          <a:p>
            <a:endParaRPr lang="cs-CZ" sz="3600" b="1" dirty="0"/>
          </a:p>
          <a:p>
            <a:endParaRPr lang="cs-CZ" sz="3600" b="1" dirty="0"/>
          </a:p>
          <a:p>
            <a:r>
              <a:rPr lang="cs-CZ" sz="4000" b="1" dirty="0"/>
              <a:t>Michal Žoha – technický ředitel</a:t>
            </a:r>
          </a:p>
          <a:p>
            <a:endParaRPr lang="cs-CZ" sz="2400" b="1" dirty="0"/>
          </a:p>
          <a:p>
            <a:r>
              <a:rPr lang="cs-CZ" sz="2400" b="1" dirty="0"/>
              <a:t>u firmy SCASERV od 02/2017</a:t>
            </a:r>
          </a:p>
          <a:p>
            <a:r>
              <a:rPr lang="cs-CZ" sz="2400" b="1" dirty="0"/>
              <a:t>Česká </a:t>
            </a:r>
            <a:r>
              <a:rPr lang="cs-CZ" sz="2400" b="1" dirty="0" err="1"/>
              <a:t>Doka</a:t>
            </a:r>
            <a:r>
              <a:rPr lang="cs-CZ" sz="2400" b="1" dirty="0"/>
              <a:t> 06/2008 – 01/2017</a:t>
            </a:r>
          </a:p>
          <a:p>
            <a:r>
              <a:rPr lang="cs-CZ" sz="2400" b="1" dirty="0"/>
              <a:t>SGB</a:t>
            </a:r>
            <a:r>
              <a:rPr lang="en-US" sz="2400" b="1" dirty="0"/>
              <a:t> </a:t>
            </a:r>
            <a:r>
              <a:rPr lang="cs-CZ" sz="2400" b="1" dirty="0"/>
              <a:t>H</a:t>
            </a:r>
            <a:r>
              <a:rPr lang="de-DE" sz="2400" b="1" dirty="0"/>
              <a:t>ü</a:t>
            </a:r>
            <a:r>
              <a:rPr lang="cs-CZ" sz="2400" b="1" dirty="0" err="1"/>
              <a:t>nnebeck</a:t>
            </a:r>
            <a:r>
              <a:rPr lang="cs-CZ" sz="2400" b="1" dirty="0"/>
              <a:t> 03/2002 – 05/2008</a:t>
            </a:r>
            <a:endParaRPr lang="cs-CZ" sz="2400" dirty="0"/>
          </a:p>
          <a:p>
            <a:endParaRPr lang="cs-CZ" sz="2400" b="1" dirty="0"/>
          </a:p>
        </p:txBody>
      </p:sp>
      <p:pic>
        <p:nvPicPr>
          <p:cNvPr id="5" name="Obrázek 0" descr="logo scaserv.bmp">
            <a:extLst>
              <a:ext uri="{FF2B5EF4-FFF2-40B4-BE49-F238E27FC236}">
                <a16:creationId xmlns:a16="http://schemas.microsoft.com/office/drawing/2014/main" id="{251B7250-261F-4178-BC21-09B7258D4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9415" cy="50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22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" r="58778" b="88082"/>
          <a:stretch/>
        </p:blipFill>
        <p:spPr bwMode="auto">
          <a:xfrm>
            <a:off x="323528" y="91687"/>
            <a:ext cx="2952328" cy="38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22AC586-7F58-43A1-9FD3-DABC5B2CF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41079"/>
            <a:ext cx="4539822" cy="605309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671" y="1196752"/>
            <a:ext cx="352848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6927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75" b="85951"/>
          <a:stretch/>
        </p:blipFill>
        <p:spPr bwMode="auto">
          <a:xfrm>
            <a:off x="251520" y="0"/>
            <a:ext cx="3744416" cy="43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2DC79F1-B214-4999-B7A7-6BF99BCCA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8928992" cy="59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3260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-99392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r="46571" b="245"/>
          <a:stretch/>
        </p:blipFill>
        <p:spPr>
          <a:xfrm>
            <a:off x="27246" y="-198784"/>
            <a:ext cx="3366206" cy="72185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D0D3E4C-6FFA-4B4D-B197-56B0984A1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1340768"/>
            <a:ext cx="8820472" cy="496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2431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-99392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r="46571" b="245"/>
          <a:stretch/>
        </p:blipFill>
        <p:spPr>
          <a:xfrm>
            <a:off x="27246" y="-198784"/>
            <a:ext cx="3366206" cy="72185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00A58F9-AF14-4303-970D-1181C81BCD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4" y="980728"/>
            <a:ext cx="8901574" cy="50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753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-99392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r="31713" b="245"/>
          <a:stretch/>
        </p:blipFill>
        <p:spPr>
          <a:xfrm>
            <a:off x="179512" y="-198784"/>
            <a:ext cx="4302310" cy="7218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0" y="523068"/>
            <a:ext cx="8755064" cy="61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223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-99392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r="31713" b="245"/>
          <a:stretch/>
        </p:blipFill>
        <p:spPr>
          <a:xfrm>
            <a:off x="179512" y="-198784"/>
            <a:ext cx="4302310" cy="7218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8" y="622460"/>
            <a:ext cx="8647224" cy="602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5890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-99392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t="35729" r="44285" b="48"/>
          <a:stretch/>
        </p:blipFill>
        <p:spPr>
          <a:xfrm>
            <a:off x="234509" y="-55495"/>
            <a:ext cx="3510222" cy="64807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25" y="476672"/>
            <a:ext cx="5616754" cy="61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2164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-99392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t="35729" r="44285" b="48"/>
          <a:stretch/>
        </p:blipFill>
        <p:spPr>
          <a:xfrm>
            <a:off x="234509" y="-55495"/>
            <a:ext cx="3510222" cy="64807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F6EC1D1-A9EF-4A6C-88FA-274DE3840D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76667"/>
            <a:ext cx="4138031" cy="55173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17AACAB-BA24-400A-8284-50A3EE193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87" y="776667"/>
            <a:ext cx="4143021" cy="552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8793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-99392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t="35729" r="44285" b="48"/>
          <a:stretch/>
        </p:blipFill>
        <p:spPr>
          <a:xfrm>
            <a:off x="234509" y="-55495"/>
            <a:ext cx="3510222" cy="64807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82C2859-9190-49DC-B390-4A9C5860A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02" y="628944"/>
            <a:ext cx="812439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24672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-99392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r="41999" b="245"/>
          <a:stretch/>
        </p:blipFill>
        <p:spPr>
          <a:xfrm>
            <a:off x="179512" y="-201140"/>
            <a:ext cx="3654238" cy="7218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6" y="520712"/>
            <a:ext cx="8435889" cy="61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1190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S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36712"/>
            <a:ext cx="1503656" cy="76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81" y="5749042"/>
            <a:ext cx="6404665" cy="92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arscoInfrarz4cs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670" y="4051697"/>
            <a:ext cx="3932918" cy="74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logo_SGB_Huennebeck_CMY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209" y="2106700"/>
            <a:ext cx="1719014" cy="125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Šipka dolů 3"/>
          <p:cNvSpPr/>
          <p:nvPr/>
        </p:nvSpPr>
        <p:spPr>
          <a:xfrm>
            <a:off x="4210157" y="1628800"/>
            <a:ext cx="189306" cy="458985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Šipka dolů 9"/>
          <p:cNvSpPr/>
          <p:nvPr/>
        </p:nvSpPr>
        <p:spPr>
          <a:xfrm>
            <a:off x="4210157" y="3383148"/>
            <a:ext cx="261314" cy="621916"/>
          </a:xfrm>
          <a:prstGeom prst="downArrow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-4942" y="-482"/>
            <a:ext cx="5481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i="1" dirty="0"/>
              <a:t>OD HISTORIE PO SOUČASNOST</a:t>
            </a:r>
          </a:p>
        </p:txBody>
      </p:sp>
      <p:sp>
        <p:nvSpPr>
          <p:cNvPr id="12" name="Šipka dolů 11"/>
          <p:cNvSpPr/>
          <p:nvPr/>
        </p:nvSpPr>
        <p:spPr>
          <a:xfrm>
            <a:off x="4219969" y="4956954"/>
            <a:ext cx="261314" cy="621916"/>
          </a:xfrm>
          <a:prstGeom prst="downArrow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51950E7-15FD-42CD-841A-F11B5753A08C}"/>
              </a:ext>
            </a:extLst>
          </p:cNvPr>
          <p:cNvSpPr txBox="1"/>
          <p:nvPr/>
        </p:nvSpPr>
        <p:spPr>
          <a:xfrm>
            <a:off x="8028384" y="949958"/>
            <a:ext cx="150365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1992</a:t>
            </a:r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b="1" dirty="0"/>
          </a:p>
          <a:p>
            <a:r>
              <a:rPr lang="cs-CZ" sz="2000" b="1" dirty="0"/>
              <a:t>2007</a:t>
            </a:r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b="1" dirty="0"/>
          </a:p>
          <a:p>
            <a:r>
              <a:rPr lang="cs-CZ" sz="2000" b="1" dirty="0"/>
              <a:t>2009</a:t>
            </a:r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b="1" dirty="0"/>
          </a:p>
          <a:p>
            <a:endParaRPr lang="cs-CZ" sz="2000" b="1" dirty="0"/>
          </a:p>
          <a:p>
            <a:r>
              <a:rPr lang="cs-CZ" sz="2000" b="1" dirty="0"/>
              <a:t>2012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66069177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-99392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r="41999" b="245"/>
          <a:stretch/>
        </p:blipFill>
        <p:spPr>
          <a:xfrm>
            <a:off x="179512" y="-201140"/>
            <a:ext cx="3654238" cy="72185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91D5F9F-D898-4EF7-A60A-A753D8EB92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656692"/>
            <a:ext cx="80283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97063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0410"/>
            <a:ext cx="2736304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-99392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t="1" r="1997" b="2356"/>
          <a:stretch/>
        </p:blipFill>
        <p:spPr>
          <a:xfrm>
            <a:off x="0" y="-212157"/>
            <a:ext cx="6084168" cy="10330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48" y="1033034"/>
            <a:ext cx="7740860" cy="559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6664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0410"/>
            <a:ext cx="2736304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-99392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t="1" r="1997" b="2356"/>
          <a:stretch/>
        </p:blipFill>
        <p:spPr>
          <a:xfrm>
            <a:off x="0" y="-212157"/>
            <a:ext cx="6084168" cy="103303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1196752"/>
            <a:ext cx="7632848" cy="549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7535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60B268C-69A3-4DCF-8EA1-5DF4E6F2D2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2736304" cy="182420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5B2F886-E9F9-4C6E-B873-9AAA358BA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282" y="1124643"/>
            <a:ext cx="2952330" cy="19684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43CE363-BF04-4F45-8B6F-FD3377116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21" y="1124643"/>
            <a:ext cx="2835549" cy="189036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3CDCD31-FF9B-47EA-9EFA-7DF9103647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73" y="4947211"/>
            <a:ext cx="2843808" cy="189587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0169080-11FC-46A3-90BE-BCD35865AE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76" y="3093063"/>
            <a:ext cx="3186418" cy="212427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2D10608-75F5-49B2-94A6-281C819424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700" y="3056457"/>
            <a:ext cx="2835549" cy="189075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03AF9081-7268-4A67-A157-BE9AE3D20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20" y="3331723"/>
            <a:ext cx="2172065" cy="325809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58E1DD70-C4E0-47B5-ACC6-1CD90C5D1B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82" y="4854315"/>
            <a:ext cx="3005528" cy="2003685"/>
          </a:xfrm>
          <a:prstGeom prst="rect">
            <a:avLst/>
          </a:prstGeom>
        </p:spPr>
      </p:pic>
      <p:pic>
        <p:nvPicPr>
          <p:cNvPr id="24" name="Obrázek 0" descr="logo scaserv.bmp">
            <a:extLst>
              <a:ext uri="{FF2B5EF4-FFF2-40B4-BE49-F238E27FC236}">
                <a16:creationId xmlns:a16="http://schemas.microsoft.com/office/drawing/2014/main" id="{AD0A8088-2EB6-42AE-9391-D63F073D0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82" y="265765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598397B2-F321-45B1-B19D-56A66D4F06A2}"/>
              </a:ext>
            </a:extLst>
          </p:cNvPr>
          <p:cNvSpPr txBox="1"/>
          <p:nvPr/>
        </p:nvSpPr>
        <p:spPr>
          <a:xfrm>
            <a:off x="204443" y="212286"/>
            <a:ext cx="5484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E-</a:t>
            </a:r>
            <a:r>
              <a:rPr lang="cs-CZ" sz="2800" b="1" dirty="0" err="1"/>
              <a:t>shop</a:t>
            </a:r>
            <a:r>
              <a:rPr lang="cs-CZ" sz="2800" b="1" dirty="0"/>
              <a:t> od roku 2018</a:t>
            </a:r>
          </a:p>
        </p:txBody>
      </p:sp>
    </p:spTree>
    <p:extLst>
      <p:ext uri="{BB962C8B-B14F-4D97-AF65-F5344CB8AC3E}">
        <p14:creationId xmlns:p14="http://schemas.microsoft.com/office/powerpoint/2010/main" val="422328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7" y="6041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0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611560" y="1098956"/>
            <a:ext cx="77048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/>
              <a:t>Česká republika:</a:t>
            </a:r>
          </a:p>
          <a:p>
            <a:endParaRPr lang="cs-CZ" b="1" u="sng" dirty="0"/>
          </a:p>
          <a:p>
            <a:pPr indent="357188"/>
            <a:r>
              <a:rPr lang="cs-CZ" b="1" dirty="0"/>
              <a:t>SÍDLO FIRMY A POBOČKA OSTRAVA </a:t>
            </a:r>
            <a:r>
              <a:rPr lang="cs-CZ" dirty="0"/>
              <a:t>– Ostrava-Kunčičky, Lihovarská 663/38</a:t>
            </a:r>
          </a:p>
          <a:p>
            <a:pPr indent="357188"/>
            <a:r>
              <a:rPr lang="cs-CZ" b="1" dirty="0"/>
              <a:t>POBOČKA BRNO </a:t>
            </a:r>
            <a:r>
              <a:rPr lang="cs-CZ" dirty="0"/>
              <a:t>– Brno – Brněnské Ivanovice, Jahodová 31</a:t>
            </a:r>
          </a:p>
          <a:p>
            <a:pPr indent="357188"/>
            <a:r>
              <a:rPr lang="cs-CZ" b="1" dirty="0"/>
              <a:t>POBOČKA PRAHA </a:t>
            </a:r>
            <a:r>
              <a:rPr lang="cs-CZ" dirty="0"/>
              <a:t>– Praha-Uhříněves, Bečovská 939</a:t>
            </a:r>
          </a:p>
          <a:p>
            <a:endParaRPr lang="cs-CZ" b="1" dirty="0"/>
          </a:p>
          <a:p>
            <a:pPr indent="357188"/>
            <a:r>
              <a:rPr lang="cs-CZ" b="1" dirty="0"/>
              <a:t>Síť distributorů ve všech krajích ČR</a:t>
            </a:r>
          </a:p>
          <a:p>
            <a:endParaRPr lang="cs-CZ" b="1" dirty="0"/>
          </a:p>
          <a:p>
            <a:r>
              <a:rPr lang="cs-CZ" b="1" u="sng" dirty="0"/>
              <a:t>Slovensko:</a:t>
            </a:r>
          </a:p>
          <a:p>
            <a:endParaRPr lang="cs-CZ" b="1" u="sng" dirty="0"/>
          </a:p>
          <a:p>
            <a:pPr indent="357188"/>
            <a:r>
              <a:rPr lang="cs-CZ" b="1" dirty="0"/>
              <a:t>POBOČKA BRATISLAVA </a:t>
            </a:r>
            <a:r>
              <a:rPr lang="cs-CZ" dirty="0"/>
              <a:t>– Bratislava, Vajnorská 135</a:t>
            </a:r>
          </a:p>
          <a:p>
            <a:endParaRPr lang="cs-CZ" b="1" dirty="0"/>
          </a:p>
          <a:p>
            <a:pPr indent="357188"/>
            <a:r>
              <a:rPr lang="cs-CZ" b="1" dirty="0"/>
              <a:t>Distributor v Košicích</a:t>
            </a:r>
          </a:p>
          <a:p>
            <a:pPr indent="357188"/>
            <a:endParaRPr lang="cs-CZ" b="1" dirty="0"/>
          </a:p>
          <a:p>
            <a:r>
              <a:rPr lang="cs-CZ" b="1" u="sng" dirty="0"/>
              <a:t>Polsko:</a:t>
            </a:r>
          </a:p>
          <a:p>
            <a:endParaRPr lang="cs-CZ" b="1" u="sng" dirty="0"/>
          </a:p>
          <a:p>
            <a:pPr indent="357188"/>
            <a:r>
              <a:rPr lang="cs-CZ" b="1" dirty="0"/>
              <a:t>POBOČKA KATOWICE – </a:t>
            </a:r>
            <a:r>
              <a:rPr lang="cs-CZ" dirty="0"/>
              <a:t>ul. </a:t>
            </a:r>
            <a:r>
              <a:rPr lang="cs-CZ" dirty="0" err="1"/>
              <a:t>Lesna</a:t>
            </a:r>
            <a:r>
              <a:rPr lang="cs-CZ" dirty="0"/>
              <a:t> 50, </a:t>
            </a:r>
            <a:r>
              <a:rPr lang="cs-CZ" dirty="0" err="1"/>
              <a:t>Chorzów</a:t>
            </a:r>
            <a:endParaRPr lang="cs-CZ" dirty="0"/>
          </a:p>
          <a:p>
            <a:endParaRPr lang="cs-CZ" b="1" dirty="0"/>
          </a:p>
          <a:p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131452" y="529516"/>
            <a:ext cx="338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KDE NÁS NAJDETE?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67544" y="6192658"/>
            <a:ext cx="8316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WWW.SCASERV.cz</a:t>
            </a:r>
            <a:r>
              <a:rPr lang="cs-CZ" b="1" dirty="0">
                <a:solidFill>
                  <a:srgbClr val="CC3300"/>
                </a:solidFill>
                <a:latin typeface="Arial Black" pitchFamily="34" charset="0"/>
              </a:rPr>
              <a:t>      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WWW.SCASERV.sk      WWW.SCASERV.pl </a:t>
            </a:r>
          </a:p>
        </p:txBody>
      </p:sp>
    </p:spTree>
    <p:extLst>
      <p:ext uri="{BB962C8B-B14F-4D97-AF65-F5344CB8AC3E}">
        <p14:creationId xmlns:p14="http://schemas.microsoft.com/office/powerpoint/2010/main" val="320437896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5205859-1E0E-45E0-951D-DE6FB8583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8" y="1054870"/>
            <a:ext cx="7485987" cy="561449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E9DCF58-1B0C-443D-898F-01BD2F4DAA7E}"/>
              </a:ext>
            </a:extLst>
          </p:cNvPr>
          <p:cNvSpPr txBox="1"/>
          <p:nvPr/>
        </p:nvSpPr>
        <p:spPr>
          <a:xfrm>
            <a:off x="808716" y="332656"/>
            <a:ext cx="884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Sídlo SCASERV a.s. – Ostrava</a:t>
            </a:r>
          </a:p>
        </p:txBody>
      </p:sp>
    </p:spTree>
    <p:extLst>
      <p:ext uri="{BB962C8B-B14F-4D97-AF65-F5344CB8AC3E}">
        <p14:creationId xmlns:p14="http://schemas.microsoft.com/office/powerpoint/2010/main" val="10299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FE9DCF58-1B0C-443D-898F-01BD2F4DAA7E}"/>
              </a:ext>
            </a:extLst>
          </p:cNvPr>
          <p:cNvSpPr txBox="1"/>
          <p:nvPr/>
        </p:nvSpPr>
        <p:spPr>
          <a:xfrm>
            <a:off x="808716" y="332656"/>
            <a:ext cx="884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SCASERV a.s. – Ostrava, pohled z dronu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CA56366-6E93-42E1-998E-B179376FC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55" y="2095092"/>
            <a:ext cx="8802107" cy="3782180"/>
          </a:xfrm>
        </p:spPr>
      </p:pic>
    </p:spTree>
    <p:extLst>
      <p:ext uri="{BB962C8B-B14F-4D97-AF65-F5344CB8AC3E}">
        <p14:creationId xmlns:p14="http://schemas.microsoft.com/office/powerpoint/2010/main" val="4345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B0629A2-2FA5-4E09-8A37-27A5B5D3F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23" y="1412776"/>
            <a:ext cx="8832981" cy="4968552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5226AE0-3628-4FEB-B372-CF69280AA389}"/>
              </a:ext>
            </a:extLst>
          </p:cNvPr>
          <p:cNvSpPr txBox="1"/>
          <p:nvPr/>
        </p:nvSpPr>
        <p:spPr>
          <a:xfrm>
            <a:off x="198944" y="548680"/>
            <a:ext cx="884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Vlastní pobočka v Brně, 16,5 tis. m2, od 1. 2. 2018</a:t>
            </a:r>
          </a:p>
        </p:txBody>
      </p:sp>
    </p:spTree>
    <p:extLst>
      <p:ext uri="{BB962C8B-B14F-4D97-AF65-F5344CB8AC3E}">
        <p14:creationId xmlns:p14="http://schemas.microsoft.com/office/powerpoint/2010/main" val="340810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55226AE0-3628-4FEB-B372-CF69280AA389}"/>
              </a:ext>
            </a:extLst>
          </p:cNvPr>
          <p:cNvSpPr txBox="1"/>
          <p:nvPr/>
        </p:nvSpPr>
        <p:spPr>
          <a:xfrm>
            <a:off x="728545" y="260648"/>
            <a:ext cx="884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Vlastní pobočka v Brně, 16,5 tis. m2, od 1. 2. 2018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8D0E8E7D-34C4-4B5F-860F-9C6D52F1B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4" y="980728"/>
            <a:ext cx="7615872" cy="5711904"/>
          </a:xfrm>
        </p:spPr>
      </p:pic>
    </p:spTree>
    <p:extLst>
      <p:ext uri="{BB962C8B-B14F-4D97-AF65-F5344CB8AC3E}">
        <p14:creationId xmlns:p14="http://schemas.microsoft.com/office/powerpoint/2010/main" val="212873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osoúhelník 7"/>
          <p:cNvSpPr/>
          <p:nvPr/>
        </p:nvSpPr>
        <p:spPr>
          <a:xfrm>
            <a:off x="1694145" y="0"/>
            <a:ext cx="7452320" cy="6858000"/>
          </a:xfrm>
          <a:prstGeom prst="parallelogram">
            <a:avLst>
              <a:gd name="adj" fmla="val 6147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Obrázek 0" descr="logo scaserv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22" y="223280"/>
            <a:ext cx="2896845" cy="4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Kosoúhelník 8"/>
          <p:cNvSpPr/>
          <p:nvPr/>
        </p:nvSpPr>
        <p:spPr>
          <a:xfrm>
            <a:off x="-6845" y="0"/>
            <a:ext cx="5076056" cy="6858000"/>
          </a:xfrm>
          <a:prstGeom prst="parallelogram">
            <a:avLst>
              <a:gd name="adj" fmla="val 8315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064" y="925478"/>
            <a:ext cx="3977950" cy="3655650"/>
          </a:xfrm>
          <a:prstGeom prst="rect">
            <a:avLst/>
          </a:prstGeom>
          <a:noFill/>
          <a:ln w="50800">
            <a:solidFill>
              <a:srgbClr val="F98C1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594487" y="123972"/>
            <a:ext cx="2146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CO NABÍZÍME?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11560" y="606262"/>
            <a:ext cx="52565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Společnost </a:t>
            </a:r>
            <a:r>
              <a:rPr lang="cs-CZ" sz="1600" b="1" dirty="0"/>
              <a:t>SCASERV </a:t>
            </a:r>
            <a:r>
              <a:rPr lang="cs-CZ" sz="1600" dirty="0"/>
              <a:t>nabízí k pronájmu a prodeji:</a:t>
            </a:r>
          </a:p>
          <a:p>
            <a:endParaRPr lang="cs-CZ" sz="1600" dirty="0"/>
          </a:p>
          <a:p>
            <a:endParaRPr lang="cs-CZ" sz="16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600" dirty="0"/>
              <a:t>fasádní rámové lešení SPRINT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600" dirty="0"/>
              <a:t>modulové lešení CUPLOK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600" dirty="0"/>
              <a:t>hliníkové pojízdné lešení </a:t>
            </a:r>
            <a:r>
              <a:rPr lang="cs-CZ" sz="1600" dirty="0" err="1"/>
              <a:t>BoSS</a:t>
            </a:r>
            <a:endParaRPr lang="cs-CZ" sz="16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600" dirty="0"/>
              <a:t>schodišťové věže </a:t>
            </a:r>
            <a:r>
              <a:rPr lang="cs-CZ" sz="1600" dirty="0" err="1"/>
              <a:t>Cuplok</a:t>
            </a:r>
            <a:r>
              <a:rPr lang="cs-CZ" sz="1600" dirty="0"/>
              <a:t> a R-modul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600" dirty="0"/>
              <a:t>stěnové panelové bednění LOGIK 50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600" dirty="0"/>
              <a:t>nosníkové bednění stropů a průvlaků SCAFLEX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600" dirty="0"/>
              <a:t>mobilní oplocení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600" dirty="0"/>
              <a:t>ochranu volného okraje </a:t>
            </a:r>
            <a:r>
              <a:rPr lang="cs-CZ" sz="1600" dirty="0" err="1"/>
              <a:t>SafeGuard</a:t>
            </a:r>
            <a:endParaRPr lang="cs-CZ" sz="16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600" dirty="0"/>
              <a:t>mobilní schodiště </a:t>
            </a:r>
            <a:r>
              <a:rPr lang="cs-CZ" sz="1600" dirty="0" err="1"/>
              <a:t>SafeStep</a:t>
            </a:r>
            <a:endParaRPr lang="cs-CZ" sz="16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600" dirty="0"/>
              <a:t>přechodové lávky </a:t>
            </a:r>
            <a:r>
              <a:rPr lang="cs-CZ" sz="1600" dirty="0" err="1"/>
              <a:t>SafeBridge</a:t>
            </a:r>
            <a:endParaRPr lang="cs-CZ" sz="16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cs-CZ" sz="1600" dirty="0"/>
              <a:t>lešenářské sítě, shozy, spotřební materiál k bednění, papírové kruhové sloupy a další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11560" y="6136482"/>
            <a:ext cx="7891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Pronájem        Prodej        Montáž         Doprava        Servis        Projekce        Školení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886500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Prezentace-vzor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F905E6F1E41E498C6651D4CF6F330E" ma:contentTypeVersion="0" ma:contentTypeDescription="Create a new document." ma:contentTypeScope="" ma:versionID="414163dc246ab64b56be664bbbd44e5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02da05bc6a42d4fe564e983db2b1c1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63448C-D126-4B7F-B24C-191D275780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1C70D9B-F789-42D7-A633-12C2EFC263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6B2AE5E-6213-4B64-96B9-C2A6418C230B}">
  <ds:schemaRefs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http://purl.org/dc/elements/1.1/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</TotalTime>
  <Words>245</Words>
  <Application>Microsoft Office PowerPoint</Application>
  <PresentationFormat>Předvádění na obrazovce (4:3)</PresentationFormat>
  <Paragraphs>68</Paragraphs>
  <Slides>33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  <vt:variant>
        <vt:lpstr>Vlastní prezentace</vt:lpstr>
      </vt:variant>
      <vt:variant>
        <vt:i4>1</vt:i4>
      </vt:variant>
    </vt:vector>
  </HeadingPairs>
  <TitlesOfParts>
    <vt:vector size="39" baseType="lpstr">
      <vt:lpstr>Arial</vt:lpstr>
      <vt:lpstr>Arial Black</vt:lpstr>
      <vt:lpstr>Calibri</vt:lpstr>
      <vt:lpstr>Wingdings</vt:lpstr>
      <vt:lpstr>Prezentace-vzor1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Vlastní prezentace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Dagmar Lipinova</dc:creator>
  <cp:lastModifiedBy>Žoha Michal</cp:lastModifiedBy>
  <cp:revision>74</cp:revision>
  <dcterms:created xsi:type="dcterms:W3CDTF">2012-11-20T11:31:57Z</dcterms:created>
  <dcterms:modified xsi:type="dcterms:W3CDTF">2019-02-19T13:06:54Z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0x01010051F905E6F1E41E498C6651D4CF6F330E</vt:lpwstr>
  </property>
  <property fmtid="{D5CDD505-2E9C-101B-9397-08002B2CF9AE}" pid="3" name="IsMyDocuments">
    <vt:bool>true</vt:bool>
  </property>
</Properties>
</file>